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Analysis (DAE)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DAE analysis: the pipeline, phases and quality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Interpretive analysis under quality gates: 21 checkpoints, eight phases, the trilogies and human review — where descriptive collection ends and interpretation begins.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Analysis (DAE)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DAE (Delphi Analysis Ecosystem) is the ecosystem's interpretive layer. Where Pronoia describes — what the panel said and how views moved — DAE answers what it means. DAE is the methodological interpretive authority, and it works under quality gates (κ / QVG) and human review.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boundary is kept strict on purpose. If description and interpretation blurred — or if assistants generated "ready" conclusions — a false sense of precision would arise. A Pronoia report is not an analysis but its source material; interpretation is done in DAE.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Handoff in — what DAE reads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DAE receives Pronoia's export contract: an eDelphi CSV, a Handoff Package (JSON, read by DAE CP-0/CP-2) and DAE_STATE.json. The package carries the orientation, the panel matrix type, the argument space (theses × members), the epistemic coverage, the perspective summary and the validation status. Downstream verifies this contract before starting — a malformed dataset cannot silently enter analysis.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pipeline: 21 checkpoints, eight phases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DAE orchestrator runs the material through 21 checkpoints (CP-0…CP-20), one phase at a time, with operational discipline and User Choice Points.…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Phase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Checkpoints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it does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Foundation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CP-0…CP-2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Panel validation (MaxPanelist, PQS) + quantitative base (MaxQuant: distributions, clustering, ECI)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Content trilogy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CP-3…CP-5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Dialogue analysis (MaxDA), argument analysis (MaxAA: Toulmin + epistemic 7×3 coding), critical discourse analysis (MaxDiscourse)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System trilogy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CP-7…CP-10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Causal layers (MaxCLA / depth), multi-level perspective (MaxMLP / dynamics), soft systems (MaxCATWOE / purpose) + adaptive panel supplementation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Futures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CP-11…CP-13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Weak signals (MaxWS), signal validation, tension map (MaxTension: dissensus)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Synthesis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CP-14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Cross-trilogy integration (MaxGrandSynthesis): keystone, stability, polyphonic synthesis, falsification + perspective depth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CP-15…CP-18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Scenarios (MaxScenarios) + audience-specific stakeholder reports (MaxReports)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Continuity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CP-19…CP-20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Case library: store the run and its lessons for the next study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quality engine — when the human enters the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DAE's quality engine ensures the qualitative checkpoints are valid: When automated confidence is not enough, the analyst is brought into the loop —…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Smoke and adversarial tests plus a gate validator gate every phase.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κ (kappa) measures coding agreement; low κ routes to human coding (QVG — Quality Validation Gate).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RED ZONE phases (synthesis, scenarios, reports) require special human judgement.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Outputs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pipeline ultimately produces scenarios (several paths: causal layers, multi-level perspective, tensions, soft systems) and audience-specific reports with data-provenance markers. The synthesis is falsification-tested and keystone-validated — not an impression but a traceable, gated interpretation.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What if DAE is not in use?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Not everyone has the DAE ecosystem. For them, Pronoia offers descriptive report formats (summary, per-thesis result cards with arguments, round comparison) in HTML/PDF/Word. They give a proper summary but stay deliberately descriptive — they do not replace DAE's interpretation.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Sources: help/06-dae; the DAE core (dae-core) and phase modules.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